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953CFF3-8E2D-4D13-AC3B-A78797EB188A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B4F940A-15B1-4375-9EAD-440C35BD2E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953CFF3-8E2D-4D13-AC3B-A78797EB188A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B4F940A-15B1-4375-9EAD-440C35BD2ECE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4F940A-15B1-4375-9EAD-440C35BD2E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B4F940A-15B1-4375-9EAD-440C35BD2EC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4F940A-15B1-4375-9EAD-440C35BD2E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953CFF3-8E2D-4D13-AC3B-A78797EB188A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B4F940A-15B1-4375-9EAD-440C35BD2EC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953CFF3-8E2D-4D13-AC3B-A78797EB188A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B4F940A-15B1-4375-9EAD-440C35BD2EC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953CFF3-8E2D-4D13-AC3B-A78797EB188A}" type="datetimeFigureOut">
              <a:rPr lang="en-US" smtClean="0"/>
              <a:t>2/3/2012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B4F940A-15B1-4375-9EAD-440C35BD2ECE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Lesson 1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Pg. </a:t>
            </a:r>
            <a:r>
              <a:rPr lang="en-US" smtClean="0"/>
              <a:t>351; 1-19 (odd)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Quotable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800" dirty="0" smtClean="0"/>
              <a:t>“Work </a:t>
            </a:r>
            <a:r>
              <a:rPr lang="en-US" sz="4800" dirty="0" smtClean="0"/>
              <a:t>hard. Someone's always watching</a:t>
            </a:r>
            <a:r>
              <a:rPr lang="en-US" sz="4800" dirty="0" smtClean="0"/>
              <a:t>.”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-- </a:t>
            </a:r>
            <a:r>
              <a:rPr lang="en-US" dirty="0" smtClean="0"/>
              <a:t>Donald Trump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Solve equations in two variables over given domains of the variables.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solutions to equations in two variables are pairs of numbers, called an ordered pair.</a:t>
            </a:r>
          </a:p>
          <a:p>
            <a:pPr lvl="1"/>
            <a:r>
              <a:rPr lang="en-US" dirty="0" smtClean="0"/>
              <a:t>EX: 4x + 3y = 10</a:t>
            </a:r>
          </a:p>
          <a:p>
            <a:pPr lvl="2"/>
            <a:r>
              <a:rPr lang="en-US" dirty="0" smtClean="0"/>
              <a:t>Solution (1, 2)</a:t>
            </a:r>
          </a:p>
          <a:p>
            <a:pPr lvl="2"/>
            <a:r>
              <a:rPr lang="en-US" dirty="0" smtClean="0"/>
              <a:t>4(1) + 3(2) = 10</a:t>
            </a:r>
          </a:p>
          <a:p>
            <a:pPr lvl="2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it a Solution?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Equation in two variables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4x + 3y = 10</a:t>
            </a:r>
          </a:p>
          <a:p>
            <a:pPr>
              <a:buNone/>
            </a:pPr>
            <a:endParaRPr lang="en-US" dirty="0" smtClean="0"/>
          </a:p>
          <a:p>
            <a:pPr marL="578358" indent="-514350">
              <a:buAutoNum type="alphaLcParenR"/>
            </a:pPr>
            <a:r>
              <a:rPr lang="en-US" dirty="0" smtClean="0"/>
              <a:t>(4, -2)			b) (3, -1)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Solve. Give two solutions.</a:t>
            </a:r>
          </a:p>
          <a:p>
            <a:pPr>
              <a:buNone/>
            </a:pPr>
            <a:r>
              <a:rPr lang="en-US" dirty="0" smtClean="0"/>
              <a:t>(x+1)y = 3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Word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Dawn spent $13 on pens and notebooks. The pens cost $2 each and the notebooks cost $3 each. How many of each did she buy?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Bonus Point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Is (5, -1) a solution of the equation x –y =4?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A. Yes	B. No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Bonus Point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Which is NOT a solution to the given equation: 7x – 2y= 0</a:t>
            </a:r>
          </a:p>
          <a:p>
            <a:pPr>
              <a:buNone/>
            </a:pPr>
            <a:endParaRPr lang="en-US" dirty="0" smtClean="0"/>
          </a:p>
          <a:p>
            <a:pPr marL="578358" indent="-514350">
              <a:buAutoNum type="alphaUcPeriod"/>
            </a:pPr>
            <a:r>
              <a:rPr lang="en-US" dirty="0" smtClean="0"/>
              <a:t>(2,7)</a:t>
            </a:r>
          </a:p>
          <a:p>
            <a:pPr marL="578358" indent="-514350">
              <a:buAutoNum type="alphaUcPeriod"/>
            </a:pPr>
            <a:r>
              <a:rPr lang="en-US" dirty="0" smtClean="0"/>
              <a:t>(3,4)</a:t>
            </a:r>
          </a:p>
          <a:p>
            <a:pPr marL="578358" indent="-514350">
              <a:buAutoNum type="alphaUcPeriod"/>
            </a:pPr>
            <a:r>
              <a:rPr lang="en-US" dirty="0" smtClean="0"/>
              <a:t>(4, 14)</a:t>
            </a:r>
          </a:p>
          <a:p>
            <a:pPr marL="578358" indent="-514350">
              <a:buAutoNum type="alphaUcPeriod"/>
            </a:pPr>
            <a:r>
              <a:rPr lang="en-US" dirty="0" smtClean="0"/>
              <a:t>(6, 21)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85</TotalTime>
  <Words>197</Words>
  <Application>Microsoft Office PowerPoint</Application>
  <PresentationFormat>On-screen Show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Verve</vt:lpstr>
      <vt:lpstr>Chapter 8</vt:lpstr>
      <vt:lpstr>Quotable</vt:lpstr>
      <vt:lpstr>Objective</vt:lpstr>
      <vt:lpstr>Key Points</vt:lpstr>
      <vt:lpstr>Is it a Solution?</vt:lpstr>
      <vt:lpstr>Example </vt:lpstr>
      <vt:lpstr>Word Problem</vt:lpstr>
      <vt:lpstr>Bonus Point</vt:lpstr>
      <vt:lpstr>Bonus Point</vt:lpstr>
      <vt:lpstr>Homework </vt:lpstr>
    </vt:vector>
  </TitlesOfParts>
  <Company>Randolph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</dc:title>
  <dc:creator>rplucker</dc:creator>
  <cp:lastModifiedBy>rplucker</cp:lastModifiedBy>
  <cp:revision>9</cp:revision>
  <dcterms:created xsi:type="dcterms:W3CDTF">2012-02-03T16:01:59Z</dcterms:created>
  <dcterms:modified xsi:type="dcterms:W3CDTF">2012-02-03T17:27:18Z</dcterms:modified>
</cp:coreProperties>
</file>